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99" r:id="rId2"/>
    <p:sldMasterId id="2147483715" r:id="rId3"/>
  </p:sldMasterIdLst>
  <p:notesMasterIdLst>
    <p:notesMasterId r:id="rId25"/>
  </p:notesMasterIdLst>
  <p:sldIdLst>
    <p:sldId id="259" r:id="rId4"/>
    <p:sldId id="2331" r:id="rId5"/>
    <p:sldId id="10188" r:id="rId6"/>
    <p:sldId id="10190" r:id="rId7"/>
    <p:sldId id="10191" r:id="rId8"/>
    <p:sldId id="10192" r:id="rId9"/>
    <p:sldId id="10193" r:id="rId10"/>
    <p:sldId id="10194" r:id="rId11"/>
    <p:sldId id="10195" r:id="rId12"/>
    <p:sldId id="10189" r:id="rId13"/>
    <p:sldId id="10196" r:id="rId14"/>
    <p:sldId id="10197" r:id="rId15"/>
    <p:sldId id="10198" r:id="rId16"/>
    <p:sldId id="10199" r:id="rId17"/>
    <p:sldId id="10200" r:id="rId18"/>
    <p:sldId id="10201" r:id="rId19"/>
    <p:sldId id="10202" r:id="rId20"/>
    <p:sldId id="10203" r:id="rId21"/>
    <p:sldId id="10204" r:id="rId22"/>
    <p:sldId id="10205" r:id="rId23"/>
    <p:sldId id="1020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  <p:cmAuthor id="2" name="zhiqin xu" initials="zx" lastIdx="1" clrIdx="1">
    <p:extLst>
      <p:ext uri="{19B8F6BF-5375-455C-9EA6-DF929625EA0E}">
        <p15:presenceInfo xmlns:p15="http://schemas.microsoft.com/office/powerpoint/2012/main" userId="5f8d2dde702fd7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2" autoAdjust="0"/>
    <p:restoredTop sz="89457" autoAdjust="0"/>
  </p:normalViewPr>
  <p:slideViewPr>
    <p:cSldViewPr snapToGrid="0">
      <p:cViewPr>
        <p:scale>
          <a:sx n="84" d="100"/>
          <a:sy n="84" d="100"/>
        </p:scale>
        <p:origin x="906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22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2024/3/16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2024/3/16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5A9B578-EF83-4E53-B9CF-C19AB0F1A144}"/>
              </a:ext>
            </a:extLst>
          </p:cNvPr>
          <p:cNvSpPr/>
          <p:nvPr userDrawn="1"/>
        </p:nvSpPr>
        <p:spPr>
          <a:xfrm>
            <a:off x="10981571" y="6477676"/>
            <a:ext cx="1075317" cy="360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fld id="{77BAF064-260E-4892-AFE1-03308543B28D}" type="slidenum">
              <a:rPr lang="zh-CN" altLang="en-US" sz="1800" b="1" i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800" b="1" i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7342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37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7088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09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114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707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74422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2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2024/3/16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497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676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91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27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76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192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1945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1284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133A512F-7935-4AA0-B8EE-327DA99E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AEC58-8F05-45A3-900B-EBD7DE406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F4F430E-61A6-4C9B-AB28-E09461FCB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17E19222-08F1-4F61-ACC2-6E16BB743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70BAF5-028D-41B3-B9C1-DA2C824DF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630356-568D-4951-BB6A-685960A62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9C00A82-D333-4159-817E-9C7380D16DA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2F7CF06-2AC1-461F-B3BC-23393E41E7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624B0D-C38A-4A21-9289-4625DBDC6329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71D46B1-BB63-4C6F-B0CE-67B40AD7F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1B8C26D-FDFA-4BF4-A7CF-B529B7E2DB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8E603D-9283-4A63-8228-31FC2A45BE6E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1622BD5-1061-4C09-9A14-FD1D2E6AED4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23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2AC7F3C-7382-4A84-A86E-90EDDD72E8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>
            <a:extLst>
              <a:ext uri="{FF2B5EF4-FFF2-40B4-BE49-F238E27FC236}">
                <a16:creationId xmlns:a16="http://schemas.microsoft.com/office/drawing/2014/main" id="{3E65EB6F-1E6F-4BA7-9B1A-87394468F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C851C1A8-2647-4778-B954-91350A3936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67E4451-E515-4CD6-9AC2-80FEED5A3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B66B9-CD9A-4406-B82A-B301F0B2B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ED13B5-679B-4E26-81FE-6C898B17DE9C}"/>
              </a:ext>
            </a:extLst>
          </p:cNvPr>
          <p:cNvCxnSpPr>
            <a:cxnSpLocks/>
          </p:cNvCxnSpPr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4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36BD71-E314-4A66-99B1-E39EA1F94132}"/>
              </a:ext>
            </a:extLst>
          </p:cNvPr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0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8E190D1-AFAC-4AD9-B92E-58B87CBA2BBB}"/>
              </a:ext>
            </a:extLst>
          </p:cNvPr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>
            <a:extLst>
              <a:ext uri="{FF2B5EF4-FFF2-40B4-BE49-F238E27FC236}">
                <a16:creationId xmlns:a16="http://schemas.microsoft.com/office/drawing/2014/main" id="{96682C4B-F3CB-4913-99B2-00AFB7251F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>
            <a:extLst>
              <a:ext uri="{FF2B5EF4-FFF2-40B4-BE49-F238E27FC236}">
                <a16:creationId xmlns:a16="http://schemas.microsoft.com/office/drawing/2014/main" id="{B5A17264-04D1-4C02-832A-A1DA9484B0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6FA3F28-F930-4C1E-80F2-90C73C8F3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6D724-0E80-4FBA-8317-A8CE5EF380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A0ABC-646A-4367-9E96-FFDDE79E6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1E4B9AD9-F42C-42B1-BF19-2BD63A06C2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63BFF2-1BD6-4E69-9E37-FE80DFEC27A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>
            <a:extLst>
              <a:ext uri="{FF2B5EF4-FFF2-40B4-BE49-F238E27FC236}">
                <a16:creationId xmlns:a16="http://schemas.microsoft.com/office/drawing/2014/main" id="{CA3B2481-2E39-4F26-AD96-B5923670E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227DB4D-9A52-41BB-8743-E8038C413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B2D05E36-F937-40FD-97BB-9372B5AC9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C80367-1D9F-485B-B0F7-7C45899F9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>
            <a:extLst>
              <a:ext uri="{FF2B5EF4-FFF2-40B4-BE49-F238E27FC236}">
                <a16:creationId xmlns:a16="http://schemas.microsoft.com/office/drawing/2014/main" id="{61CC23B2-BE5F-4680-96CD-C33FF9374D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88FC1A-7F0D-4A9B-AA04-89AD4994A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0B84F0-53AC-421B-9FBC-62687BB5AA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E27F61-80B1-40C1-B303-E54548F0A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C54DA7-8689-4800-BC51-1B5E92F91EBD}"/>
              </a:ext>
            </a:extLst>
          </p:cNvPr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59BA01-ADDE-45EC-AD9A-30B45C126EF8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C4775BF-17D8-45C0-9CB9-425332699B08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2151C-5CCD-4390-83DF-F41B623A3BBE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>
                  <a:extLst>
                    <a:ext uri="{FF2B5EF4-FFF2-40B4-BE49-F238E27FC236}">
                      <a16:creationId xmlns:a16="http://schemas.microsoft.com/office/drawing/2014/main" id="{4FA339D9-8197-4F28-8D72-F96BF5158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81911D-2E44-4FD6-A0AD-907AAE52FACB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2C7D20-4DAB-48D5-B9FE-07311B97C222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2A3E5D-FF59-4C7C-A657-F2CE27FA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>
            <a:extLst>
              <a:ext uri="{FF2B5EF4-FFF2-40B4-BE49-F238E27FC236}">
                <a16:creationId xmlns:a16="http://schemas.microsoft.com/office/drawing/2014/main" id="{AF8E3962-2329-4680-827B-C4237CDC5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1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78DC3B0-6545-47FD-A372-07AD4DF09697}"/>
              </a:ext>
            </a:extLst>
          </p:cNvPr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499F2E8-30BC-413E-8034-6A7278D4979C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BFD679A7-DAD2-4984-B6F0-7C9ABE4B8F0F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24CD77E-BBF9-4D46-B301-F75D3222F2E0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>
                  <a:extLst>
                    <a:ext uri="{FF2B5EF4-FFF2-40B4-BE49-F238E27FC236}">
                      <a16:creationId xmlns:a16="http://schemas.microsoft.com/office/drawing/2014/main" id="{83E81D97-88FE-44C4-85F5-ABEF155EA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59A77-64DA-4694-95C2-AD9E38910645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512A63-1AB8-442E-BAE6-AF2B98235281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253681-53B8-4661-A94B-736B46C3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D403F116-EFE8-4DEB-B6FE-4D20752B7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83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8ACCEA9-8D4D-47C1-AFB3-3E215258EFDB}"/>
              </a:ext>
            </a:extLst>
          </p:cNvPr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>
            <a:extLst>
              <a:ext uri="{FF2B5EF4-FFF2-40B4-BE49-F238E27FC236}">
                <a16:creationId xmlns:a16="http://schemas.microsoft.com/office/drawing/2014/main" id="{62155B61-5059-48B5-87FF-DD4186D22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934C7A-D80F-46AF-9EA9-3274A652C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3973" r="3197"/>
          <a:stretch/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2A61551-45B8-4979-813A-58420CD05B43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5C5EC2-BF47-4B56-8C74-5186E7035801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2E2F86-D946-488E-851C-D8455FD8E6B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2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F2A3FF-349C-4A77-B4E4-30B91612AF58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43C20-4F27-4C91-AEAA-CF5C31A8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616902-5391-4A6F-829E-AD2830E6904C}"/>
              </a:ext>
            </a:extLst>
          </p:cNvPr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35A62-787F-4D0F-902F-C6A602FEBB80}"/>
              </a:ext>
            </a:extLst>
          </p:cNvPr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0E292-1289-47A7-B19B-DBEC054F4388}"/>
              </a:ext>
            </a:extLst>
          </p:cNvPr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2008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BE1FDF5-4923-43E1-8950-8527649FE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0C4E5-D655-41D1-8AC5-975561F1C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DD1933B-16C3-4999-98BD-F73EBEC916D2}"/>
              </a:ext>
            </a:extLst>
          </p:cNvPr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8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>
            <a:extLst>
              <a:ext uri="{FF2B5EF4-FFF2-40B4-BE49-F238E27FC236}">
                <a16:creationId xmlns:a16="http://schemas.microsoft.com/office/drawing/2014/main" id="{B94F3640-73A4-452A-B43A-9C6BC3DA0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81BD90-8A64-4ED5-A552-F6BD597FB9AE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>
            <a:extLst>
              <a:ext uri="{FF2B5EF4-FFF2-40B4-BE49-F238E27FC236}">
                <a16:creationId xmlns:a16="http://schemas.microsoft.com/office/drawing/2014/main" id="{6E06DE62-527A-47C4-87BF-FFC53A66E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>
            <a:extLst>
              <a:ext uri="{FF2B5EF4-FFF2-40B4-BE49-F238E27FC236}">
                <a16:creationId xmlns:a16="http://schemas.microsoft.com/office/drawing/2014/main" id="{028BE167-9388-4F73-B56C-D2C5AA5D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4C2BD-8375-4CA5-A006-B014FC0FB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>
            <a:extLst>
              <a:ext uri="{FF2B5EF4-FFF2-40B4-BE49-F238E27FC236}">
                <a16:creationId xmlns:a16="http://schemas.microsoft.com/office/drawing/2014/main" id="{E32F64F0-3B16-41D3-A21E-C57551DE7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02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F48AE7D4-DFEE-4825-B27E-30333F4A9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F1101-69DB-4A33-A9E2-33249567E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8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>
            <a:extLst>
              <a:ext uri="{FF2B5EF4-FFF2-40B4-BE49-F238E27FC236}">
                <a16:creationId xmlns:a16="http://schemas.microsoft.com/office/drawing/2014/main" id="{5723A9D1-EED7-4450-8C0A-D4F40F2B0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828F617-93F6-4A6A-9A46-2F3977BC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18270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>
            <a:extLst>
              <a:ext uri="{FF2B5EF4-FFF2-40B4-BE49-F238E27FC236}">
                <a16:creationId xmlns:a16="http://schemas.microsoft.com/office/drawing/2014/main" id="{033EB741-EFF7-4BA9-9D9F-8D39CB76B557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340CE4CD-6751-47F9-A2C4-46D3B98564CC}"/>
              </a:ext>
            </a:extLst>
          </p:cNvPr>
          <p:cNvSpPr txBox="1">
            <a:spLocks/>
          </p:cNvSpPr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00DEE-6164-48C3-8797-16E7213B0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9C0F90-B4B1-48B6-B1D3-91ACC9BAE7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B2C31BE-C0C5-4899-948E-BC783E5331C4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>
            <a:extLst>
              <a:ext uri="{FF2B5EF4-FFF2-40B4-BE49-F238E27FC236}">
                <a16:creationId xmlns:a16="http://schemas.microsoft.com/office/drawing/2014/main" id="{05619C6E-49A8-4320-BAA1-41C03E721E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C8161E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>
            <a:extLst>
              <a:ext uri="{FF2B5EF4-FFF2-40B4-BE49-F238E27FC236}">
                <a16:creationId xmlns:a16="http://schemas.microsoft.com/office/drawing/2014/main" id="{545C6A52-683F-4BB0-A406-3D050A96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8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49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17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7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77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Tx/>
        <a:buBlip>
          <a:blip r:embed="rId19"/>
        </a:buBlip>
        <a:defRPr sz="2963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1">
          <p15:clr>
            <a:srgbClr val="F26B43"/>
          </p15:clr>
        </p15:guide>
        <p15:guide id="2" orient="horz" pos="227">
          <p15:clr>
            <a:srgbClr val="F26B43"/>
          </p15:clr>
        </p15:guide>
        <p15:guide id="3" pos="384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041">
          <p15:clr>
            <a:srgbClr val="F26B43"/>
          </p15:clr>
        </p15:guide>
        <p15:guide id="6" pos="7446">
          <p15:clr>
            <a:srgbClr val="F26B43"/>
          </p15:clr>
        </p15:guide>
        <p15:guide id="7" orient="horz" pos="3651">
          <p15:clr>
            <a:srgbClr val="F26B43"/>
          </p15:clr>
        </p15:guide>
        <p15:guide id="8" orient="horz" pos="2514">
          <p15:clr>
            <a:srgbClr val="FDE53C"/>
          </p15:clr>
        </p15:guide>
        <p15:guide id="9" orient="horz" pos="1554">
          <p15:clr>
            <a:srgbClr val="FDE53C"/>
          </p15:clr>
        </p15:guide>
        <p15:guide id="12" pos="2418">
          <p15:clr>
            <a:srgbClr val="A4A3A4"/>
          </p15:clr>
        </p15:guide>
        <p15:guide id="13" pos="4830">
          <p15:clr>
            <a:srgbClr val="A4A3A4"/>
          </p15:clr>
        </p15:guide>
        <p15:guide id="14" orient="horz" pos="1356">
          <p15:clr>
            <a:srgbClr val="A4A3A4"/>
          </p15:clr>
        </p15:guide>
        <p15:guide id="15" orient="horz" pos="271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pPr marL="0" marR="0" lvl="0" indent="0" algn="ctr" defTabSz="864017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kern="1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处理序列数据架构</a:t>
            </a:r>
            <a:br>
              <a:rPr lang="en-US" altLang="zh-CN" sz="5400" kern="1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5400" kern="1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5400" kern="1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5400" kern="1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2024年3月16日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许志钦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一个故事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FB96D9-68E8-EB37-3DCD-DDE245EA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07" y="834284"/>
            <a:ext cx="9462052" cy="52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0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DAC25-55FE-F10C-8583-E3356B13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DE3A2D-02EF-E53B-99BD-353C91FCD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BCAF3A-05B3-FC68-53A0-92630C6B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8"/>
            <a:ext cx="12192000" cy="683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5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9665E-7744-EF18-4775-10C9AEAC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A75B39-C908-4776-6BE7-3355A5846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57746B-EB60-4F04-2BD6-0A08E1D1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" y="0"/>
            <a:ext cx="12182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A0CB4-0A10-0800-0583-D4B2E5588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2D490D-305F-B5A5-CE12-5F527E71B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ACE307-1E8D-61D3-81E9-9BE8BA55C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8"/>
            <a:ext cx="12192000" cy="68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33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C566E-3CAF-7D7E-6287-D72EF0D7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48106B-A32D-05BE-694E-D8496CFB6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4A4B1C-F181-BFFC-C2B1-7ECFEFFB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7"/>
            <a:ext cx="12192000" cy="68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AF526-3925-6670-95D5-B4C74896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512C9C-29AD-092E-5386-79274884F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B66DC3-924F-1151-8921-C6E33531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0"/>
            <a:ext cx="12188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37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FCAB9-72AF-35E6-330C-6D38138E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01039B-31A6-F559-A411-47D63399D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083CBF-3226-0D64-8BAA-2ED77893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6" y="0"/>
            <a:ext cx="12085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1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AA844-1C03-4C00-22D2-E9E0487B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92A4AC-A576-5CE0-6751-278153E5765A}"/>
              </a:ext>
            </a:extLst>
          </p:cNvPr>
          <p:cNvSpPr txBox="1"/>
          <p:nvPr/>
        </p:nvSpPr>
        <p:spPr>
          <a:xfrm>
            <a:off x="3048473" y="1165423"/>
            <a:ext cx="60969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我仔细在youtube上看了一下你之前发给我的那个视频，Musk的观点是下一个时代是缺电，这个是现在AI大模型大家非常关心的一个问题，因为真的太耗电了 。然后他讲了变压器的例子，这个我和之前和你说的，关于电力稳定的问题是相关的，因为跑这些卡需要从高压降到低压，保证电力的稳定性是非常重要的。Musk讲了一个谐音梗，变压器的英文是transformer，现在AI的基本架构也叫transformer，所以他说需要transformer来跑transformer，前一个的意思是变压器，后一个是网络结构（一般不做翻译）。为了怕听众听不懂，Musk在讲完后，解释了一下transformer是一种网络结构。最后他总结，核心可能是缺电。但我觉得讲变压器只是缺电的一个例子，特别是他后面说running out of transformer to run transformer，本质的意思是已经没有足够的电来跑神经网络了。 某种意义上，这种笑话转到中文有点难懂。 所以A股有变压器概念股上涨也有点合理。 我想问一下，美股的变压器股有涨吗？</a:t>
            </a:r>
          </a:p>
        </p:txBody>
      </p:sp>
    </p:spTree>
    <p:extLst>
      <p:ext uri="{BB962C8B-B14F-4D97-AF65-F5344CB8AC3E}">
        <p14:creationId xmlns:p14="http://schemas.microsoft.com/office/powerpoint/2010/main" val="74632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FD8B-7E67-D3DD-F31E-30C40674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B3EA7A-FF8A-9DF6-6A7F-7029734347E2}"/>
              </a:ext>
            </a:extLst>
          </p:cNvPr>
          <p:cNvSpPr txBox="1"/>
          <p:nvPr/>
        </p:nvSpPr>
        <p:spPr>
          <a:xfrm>
            <a:off x="651721" y="902466"/>
            <a:ext cx="1101397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小明在上海一所大学奋斗，每到花开时，他就跑得很快，毕竟还是太年轻，有时显得太幼稚，因为他担心制造业在大城市难以立足。学长告诉他，东川路男子职业技术大学的学生的个人奋斗固然重要，但也要考虑历史的进程，我们国家将集中力量在信息科学、神经科学、人工智能、数学等方面取得新进展。所以小明坚定信念，选择了人工智能的数学基础，为新一代制造业努力奋斗。</a:t>
            </a:r>
            <a:endParaRPr lang="en-US" altLang="zh-CN" sz="2800" dirty="0">
              <a:solidFill>
                <a:schemeClr val="tx2"/>
              </a:solidFill>
            </a:endParaRPr>
          </a:p>
          <a:p>
            <a:endParaRPr lang="en-US" altLang="zh-CN" sz="2800" dirty="0">
              <a:solidFill>
                <a:schemeClr val="tx2"/>
              </a:solidFill>
            </a:endParaRPr>
          </a:p>
          <a:p>
            <a:r>
              <a:rPr lang="zh-CN" altLang="en-US" sz="2800" dirty="0">
                <a:solidFill>
                  <a:schemeClr val="tx2"/>
                </a:solidFill>
              </a:rPr>
              <a:t>问题</a:t>
            </a:r>
            <a:r>
              <a:rPr lang="en-US" altLang="zh-CN" sz="2800" dirty="0">
                <a:solidFill>
                  <a:schemeClr val="tx2"/>
                </a:solidFill>
              </a:rPr>
              <a:t>: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1“</a:t>
            </a:r>
            <a:r>
              <a:rPr lang="zh-CN" altLang="en-US" sz="2800" dirty="0">
                <a:solidFill>
                  <a:schemeClr val="tx2"/>
                </a:solidFill>
              </a:rPr>
              <a:t>他跑得特别快”的“他”指谁</a:t>
            </a:r>
            <a:r>
              <a:rPr lang="en-US" altLang="zh-CN" sz="2800" dirty="0">
                <a:solidFill>
                  <a:schemeClr val="tx2"/>
                </a:solidFill>
              </a:rPr>
              <a:t>?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2“</a:t>
            </a:r>
            <a:r>
              <a:rPr lang="zh-CN" altLang="en-US" sz="2800" dirty="0">
                <a:solidFill>
                  <a:schemeClr val="tx2"/>
                </a:solidFill>
              </a:rPr>
              <a:t>一所大学”指什么大学</a:t>
            </a:r>
            <a:r>
              <a:rPr lang="en-US" altLang="zh-CN" sz="2800" dirty="0">
                <a:solidFill>
                  <a:schemeClr val="tx2"/>
                </a:solidFill>
              </a:rPr>
              <a:t>?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3“</a:t>
            </a:r>
            <a:r>
              <a:rPr lang="zh-CN" altLang="en-US" sz="2800" dirty="0">
                <a:solidFill>
                  <a:schemeClr val="tx2"/>
                </a:solidFill>
              </a:rPr>
              <a:t>因为”和“所以”是因果关系吗</a:t>
            </a:r>
            <a:r>
              <a:rPr lang="en-US" altLang="zh-CN" sz="2800" dirty="0">
                <a:solidFill>
                  <a:schemeClr val="tx2"/>
                </a:solidFill>
              </a:rPr>
              <a:t>?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047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C3F7B-71FC-19A2-5811-FCBE37B4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语言的特点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D0FB65-9290-34A5-8B32-50E514421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长程关联</a:t>
            </a:r>
            <a:endParaRPr lang="en-US" altLang="zh-CN" dirty="0"/>
          </a:p>
          <a:p>
            <a:r>
              <a:rPr lang="zh-CN" altLang="en-US" dirty="0"/>
              <a:t>短程关联</a:t>
            </a:r>
          </a:p>
        </p:txBody>
      </p:sp>
    </p:spTree>
    <p:extLst>
      <p:ext uri="{BB962C8B-B14F-4D97-AF65-F5344CB8AC3E}">
        <p14:creationId xmlns:p14="http://schemas.microsoft.com/office/powerpoint/2010/main" val="1070647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一个故事</a:t>
            </a:r>
          </a:p>
        </p:txBody>
      </p:sp>
      <p:pic>
        <p:nvPicPr>
          <p:cNvPr id="5" name="图片 4" descr="A close up of a text&#10;&#10;描述已自动生成">
            <a:extLst>
              <a:ext uri="{FF2B5EF4-FFF2-40B4-BE49-F238E27FC236}">
                <a16:creationId xmlns:a16="http://schemas.microsoft.com/office/drawing/2014/main" id="{25B123A1-AD16-1320-FED2-20AA6C58B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2" r="1696" b="44761"/>
          <a:stretch/>
        </p:blipFill>
        <p:spPr>
          <a:xfrm>
            <a:off x="2416604" y="2260443"/>
            <a:ext cx="7483187" cy="19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6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E4D50-8F69-1C02-1E23-DBC2582C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BCD076-763D-72DD-3532-ACCD48143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39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5B8E2-2A08-70EB-0DE4-FF33ECAC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课堂小测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07A99-C97E-E134-02F1-4B871647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频率原则是什么？</a:t>
            </a:r>
            <a:endParaRPr lang="en-US" altLang="zh-CN" dirty="0"/>
          </a:p>
          <a:p>
            <a:r>
              <a:rPr lang="zh-CN" altLang="en-US" dirty="0"/>
              <a:t>影响频率原则的因素有哪些？</a:t>
            </a:r>
            <a:endParaRPr lang="en-US" altLang="zh-CN" dirty="0"/>
          </a:p>
          <a:p>
            <a:r>
              <a:rPr lang="zh-CN" altLang="en-US" dirty="0"/>
              <a:t>如果不满足频率原则，会发生什么事？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6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19A65-EB99-6683-B593-855E639A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一个故事</a:t>
            </a:r>
          </a:p>
        </p:txBody>
      </p:sp>
      <p:pic>
        <p:nvPicPr>
          <p:cNvPr id="5" name="图片 4" descr="A screenshot of a car&#10;&#10;描述已自动生成">
            <a:extLst>
              <a:ext uri="{FF2B5EF4-FFF2-40B4-BE49-F238E27FC236}">
                <a16:creationId xmlns:a16="http://schemas.microsoft.com/office/drawing/2014/main" id="{B5309B4E-E072-8796-A60F-72551D63F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00" y="888842"/>
            <a:ext cx="2489355" cy="5080316"/>
          </a:xfrm>
          <a:prstGeom prst="rect">
            <a:avLst/>
          </a:prstGeom>
        </p:spPr>
      </p:pic>
      <p:pic>
        <p:nvPicPr>
          <p:cNvPr id="6" name="图片 5" descr="A screenshot of a car&#10;&#10;描述已自动生成">
            <a:extLst>
              <a:ext uri="{FF2B5EF4-FFF2-40B4-BE49-F238E27FC236}">
                <a16:creationId xmlns:a16="http://schemas.microsoft.com/office/drawing/2014/main" id="{39E3475C-2E12-DE61-65CC-5C6C29062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30" r="1885" b="30520"/>
          <a:stretch/>
        </p:blipFill>
        <p:spPr>
          <a:xfrm>
            <a:off x="6292657" y="888842"/>
            <a:ext cx="4258759" cy="5080316"/>
          </a:xfrm>
          <a:prstGeom prst="rect">
            <a:avLst/>
          </a:prstGeom>
        </p:spPr>
      </p:pic>
      <p:pic>
        <p:nvPicPr>
          <p:cNvPr id="7" name="图片 6" descr="A screenshot of a car&#10;&#10;描述已自动生成">
            <a:extLst>
              <a:ext uri="{FF2B5EF4-FFF2-40B4-BE49-F238E27FC236}">
                <a16:creationId xmlns:a16="http://schemas.microsoft.com/office/drawing/2014/main" id="{E2240EE5-38E0-EB9E-8257-BAF3A78256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91" r="2988" b="29737"/>
          <a:stretch/>
        </p:blipFill>
        <p:spPr>
          <a:xfrm>
            <a:off x="0" y="4215597"/>
            <a:ext cx="12120218" cy="114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7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E0C60-1B6C-406D-D236-BBB1A1DB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C7AB9D-A50F-90A6-AE2E-0117DDA7C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0C2170-5E67-3A08-D23E-DE411EBB1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316"/>
            <a:ext cx="12192000" cy="68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7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BD6CE-49D1-B644-CA32-2D02B532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98A43F-672A-4713-A140-5770AEB47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1567D7-BF41-3073-F2B8-7BDF149B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"/>
            <a:ext cx="12192000" cy="68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12C14-442D-43B6-7404-1FA139C9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77F386-0EF2-22BB-12D9-59757B1BC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7E13EF-0056-AC5E-217A-1BBE1370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" y="0"/>
            <a:ext cx="12108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4356E-902B-3B38-4E6A-FB45269B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70D1B8-0312-146A-308C-CF48959A2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D853A1-9286-7C27-F74B-722F1A5B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7"/>
            <a:ext cx="12192000" cy="685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93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87437-FE02-CF69-FFB1-1792C784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1DF993-182A-FFF2-6416-4F306164D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946F75-7C1B-9805-0EAD-D29FBECC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" y="0"/>
            <a:ext cx="12178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1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812F5-38BD-CDB0-11E4-D3767541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5A33E0-6B1B-8B5C-8DB4-91834063B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F4F8C0-2C71-F480-BDAB-AAEAF113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5"/>
            <a:ext cx="12192000" cy="68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44749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演示文稿1" id="{58207EA5-DF65-41EA-AC31-C4A3CCF3DB63}" vid="{ECDA9F49-FF6D-42F4-A480-1F82BD0E4C8F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45663</TotalTime>
  <Words>448</Words>
  <Application>Microsoft Office PowerPoint</Application>
  <PresentationFormat>宽屏</PresentationFormat>
  <Paragraphs>20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宋体</vt:lpstr>
      <vt:lpstr>微软雅黑</vt:lpstr>
      <vt:lpstr>Arial</vt:lpstr>
      <vt:lpstr>Book Antiqua</vt:lpstr>
      <vt:lpstr>1_自定义设计方案</vt:lpstr>
      <vt:lpstr>Office 主题​​</vt:lpstr>
      <vt:lpstr>自定义设计方案</vt:lpstr>
      <vt:lpstr>处理序列数据架构 RNN、Transformer</vt:lpstr>
      <vt:lpstr>一个故事</vt:lpstr>
      <vt:lpstr>一个故事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一个故事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语言的特点</vt:lpstr>
      <vt:lpstr>PowerPoint 演示文稿</vt:lpstr>
      <vt:lpstr>课堂小测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392</cp:revision>
  <dcterms:created xsi:type="dcterms:W3CDTF">2020-06-05T07:59:29Z</dcterms:created>
  <dcterms:modified xsi:type="dcterms:W3CDTF">2024-03-16T04:04:37Z</dcterms:modified>
</cp:coreProperties>
</file>